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9" r:id="rId3"/>
    <p:sldId id="290" r:id="rId4"/>
    <p:sldId id="292" r:id="rId5"/>
    <p:sldId id="293" r:id="rId6"/>
    <p:sldId id="294" r:id="rId7"/>
    <p:sldId id="295" r:id="rId8"/>
    <p:sldId id="299" r:id="rId9"/>
    <p:sldId id="300" r:id="rId10"/>
    <p:sldId id="301" r:id="rId11"/>
    <p:sldId id="302" r:id="rId12"/>
    <p:sldId id="303" r:id="rId13"/>
    <p:sldId id="304" r:id="rId14"/>
    <p:sldId id="305" r:id="rId15"/>
    <p:sldId id="306" r:id="rId16"/>
    <p:sldId id="307" r:id="rId17"/>
    <p:sldId id="308" r:id="rId18"/>
    <p:sldId id="309" r:id="rId19"/>
    <p:sldId id="310" r:id="rId20"/>
    <p:sldId id="257" r:id="rId21"/>
    <p:sldId id="258" r:id="rId22"/>
    <p:sldId id="259" r:id="rId23"/>
    <p:sldId id="260" r:id="rId24"/>
    <p:sldId id="261" r:id="rId25"/>
    <p:sldId id="262" r:id="rId26"/>
    <p:sldId id="263" r:id="rId27"/>
    <p:sldId id="264" r:id="rId28"/>
    <p:sldId id="265" r:id="rId29"/>
    <p:sldId id="266" r:id="rId30"/>
    <p:sldId id="267" r:id="rId31"/>
    <p:sldId id="268" r:id="rId32"/>
    <p:sldId id="287" r:id="rId33"/>
    <p:sldId id="269" r:id="rId34"/>
    <p:sldId id="270" r:id="rId35"/>
    <p:sldId id="271" r:id="rId36"/>
    <p:sldId id="272" r:id="rId37"/>
    <p:sldId id="273" r:id="rId38"/>
    <p:sldId id="274" r:id="rId39"/>
    <p:sldId id="275" r:id="rId40"/>
    <p:sldId id="276" r:id="rId41"/>
    <p:sldId id="277" r:id="rId42"/>
    <p:sldId id="278" r:id="rId43"/>
    <p:sldId id="279" r:id="rId44"/>
    <p:sldId id="280" r:id="rId45"/>
    <p:sldId id="281" r:id="rId46"/>
    <p:sldId id="282" r:id="rId47"/>
    <p:sldId id="283" r:id="rId48"/>
    <p:sldId id="284" r:id="rId49"/>
    <p:sldId id="285" r:id="rId50"/>
    <p:sldId id="286" r:id="rId51"/>
    <p:sldId id="288" r:id="rId5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92" d="100"/>
          <a:sy n="92" d="100"/>
        </p:scale>
        <p:origin x="49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1C10B-5914-4931-B43C-3C7F8AA8BF0D}" type="datetimeFigureOut">
              <a:rPr lang="en-US" smtClean="0"/>
              <a:t>9/7/2022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39404-26F4-48CE-AA0E-1998740C1D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2773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1C10B-5914-4931-B43C-3C7F8AA8BF0D}" type="datetimeFigureOut">
              <a:rPr lang="en-US" smtClean="0"/>
              <a:t>9/7/2022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39404-26F4-48CE-AA0E-1998740C1D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670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1C10B-5914-4931-B43C-3C7F8AA8BF0D}" type="datetimeFigureOut">
              <a:rPr lang="en-US" smtClean="0"/>
              <a:t>9/7/2022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39404-26F4-48CE-AA0E-1998740C1D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1172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1C10B-5914-4931-B43C-3C7F8AA8BF0D}" type="datetimeFigureOut">
              <a:rPr lang="en-US" smtClean="0"/>
              <a:t>9/7/2022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39404-26F4-48CE-AA0E-1998740C1D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0786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1C10B-5914-4931-B43C-3C7F8AA8BF0D}" type="datetimeFigureOut">
              <a:rPr lang="en-US" smtClean="0"/>
              <a:t>9/7/2022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39404-26F4-48CE-AA0E-1998740C1D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3047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1C10B-5914-4931-B43C-3C7F8AA8BF0D}" type="datetimeFigureOut">
              <a:rPr lang="en-US" smtClean="0"/>
              <a:t>9/7/2022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39404-26F4-48CE-AA0E-1998740C1D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847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1C10B-5914-4931-B43C-3C7F8AA8BF0D}" type="datetimeFigureOut">
              <a:rPr lang="en-US" smtClean="0"/>
              <a:t>9/7/2022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39404-26F4-48CE-AA0E-1998740C1D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7829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1C10B-5914-4931-B43C-3C7F8AA8BF0D}" type="datetimeFigureOut">
              <a:rPr lang="en-US" smtClean="0"/>
              <a:t>9/7/2022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39404-26F4-48CE-AA0E-1998740C1D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5699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1C10B-5914-4931-B43C-3C7F8AA8BF0D}" type="datetimeFigureOut">
              <a:rPr lang="en-US" smtClean="0"/>
              <a:t>9/7/2022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39404-26F4-48CE-AA0E-1998740C1D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199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1C10B-5914-4931-B43C-3C7F8AA8BF0D}" type="datetimeFigureOut">
              <a:rPr lang="en-US" smtClean="0"/>
              <a:t>9/7/2022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39404-26F4-48CE-AA0E-1998740C1D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7930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1C10B-5914-4931-B43C-3C7F8AA8BF0D}" type="datetimeFigureOut">
              <a:rPr lang="en-US" smtClean="0"/>
              <a:t>9/7/2022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39404-26F4-48CE-AA0E-1998740C1D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0410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41C10B-5914-4931-B43C-3C7F8AA8BF0D}" type="datetimeFigureOut">
              <a:rPr lang="en-US" smtClean="0"/>
              <a:t>9/7/2022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339404-26F4-48CE-AA0E-1998740C1D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4088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24278" t="12500" r="22481" b="32386"/>
          <a:stretch/>
        </p:blipFill>
        <p:spPr>
          <a:xfrm>
            <a:off x="1482436" y="914400"/>
            <a:ext cx="8603673" cy="5007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9572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6352" y="914400"/>
            <a:ext cx="11387998" cy="5055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9659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62955" y="886691"/>
            <a:ext cx="9066090" cy="4736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5012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3921" y="1027906"/>
            <a:ext cx="9361527" cy="5283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9008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43878" y="365125"/>
            <a:ext cx="9863581" cy="5204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5666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4291" y="252856"/>
            <a:ext cx="9843637" cy="27535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083" y="3118705"/>
            <a:ext cx="10725572" cy="3508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1385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8710" y="1551710"/>
            <a:ext cx="10584947" cy="358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4079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01091" y="831273"/>
            <a:ext cx="8915017" cy="4542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2129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4294" y="1454727"/>
            <a:ext cx="11214546" cy="3799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8164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1738" y="1260765"/>
            <a:ext cx="11108523" cy="4558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191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9480" t="34700" r="35044" b="11093"/>
          <a:stretch/>
        </p:blipFill>
        <p:spPr>
          <a:xfrm>
            <a:off x="1411974" y="789710"/>
            <a:ext cx="9244566" cy="5081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3045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2891" y="429491"/>
            <a:ext cx="9448799" cy="252152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2763910"/>
            <a:ext cx="10515600" cy="2431545"/>
          </a:xfrm>
        </p:spPr>
        <p:txBody>
          <a:bodyPr>
            <a:normAutofit/>
          </a:bodyPr>
          <a:lstStyle/>
          <a:p>
            <a:r>
              <a:rPr lang="en-US" sz="2400" dirty="0" smtClean="0"/>
              <a:t>For a class Students</a:t>
            </a:r>
            <a:br>
              <a:rPr lang="en-US" sz="2400" dirty="0" smtClean="0"/>
            </a:br>
            <a:r>
              <a:rPr lang="en-US" sz="2400" dirty="0" smtClean="0"/>
              <a:t>Ram, 20012016,1st </a:t>
            </a:r>
            <a:r>
              <a:rPr lang="en-US" sz="2400" dirty="0" err="1" smtClean="0"/>
              <a:t>yr</a:t>
            </a:r>
            <a:r>
              <a:rPr lang="en-US" sz="2400" dirty="0" smtClean="0"/>
              <a:t>, CSE</a:t>
            </a:r>
            <a:br>
              <a:rPr lang="en-US" sz="2400" dirty="0" smtClean="0"/>
            </a:br>
            <a:r>
              <a:rPr lang="en-US" sz="2400" dirty="0" smtClean="0"/>
              <a:t>Siva, 200113017, 2</a:t>
            </a:r>
            <a:r>
              <a:rPr lang="en-US" sz="2400" baseline="30000" dirty="0" smtClean="0"/>
              <a:t>nd</a:t>
            </a:r>
            <a:r>
              <a:rPr lang="en-US" sz="2400" dirty="0" smtClean="0"/>
              <a:t> </a:t>
            </a:r>
            <a:r>
              <a:rPr lang="en-US" sz="2400" dirty="0" err="1" smtClean="0"/>
              <a:t>yr</a:t>
            </a:r>
            <a:r>
              <a:rPr lang="en-US" sz="2400" dirty="0" smtClean="0"/>
              <a:t>, EEE</a:t>
            </a:r>
            <a:br>
              <a:rPr lang="en-US" sz="2400" dirty="0" smtClean="0"/>
            </a:b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 smtClean="0"/>
              <a:t>Class Student abstracts, name, </a:t>
            </a:r>
            <a:r>
              <a:rPr lang="en-US" sz="2400" dirty="0" err="1" smtClean="0"/>
              <a:t>reg</a:t>
            </a:r>
            <a:r>
              <a:rPr lang="en-US" sz="2400" dirty="0" smtClean="0"/>
              <a:t> no, year, and </a:t>
            </a:r>
            <a:r>
              <a:rPr lang="en-US" sz="2400" dirty="0" err="1" smtClean="0"/>
              <a:t>dept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892348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5476" t="11854" r="21716" b="33382"/>
          <a:stretch/>
        </p:blipFill>
        <p:spPr>
          <a:xfrm>
            <a:off x="2396837" y="997526"/>
            <a:ext cx="8278896" cy="4827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9165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3301" t="11377" r="20886" b="16884"/>
          <a:stretch/>
        </p:blipFill>
        <p:spPr>
          <a:xfrm>
            <a:off x="2008911" y="628990"/>
            <a:ext cx="7800108" cy="5636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6170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4402" t="11535" r="21538" b="32109"/>
          <a:stretch/>
        </p:blipFill>
        <p:spPr>
          <a:xfrm>
            <a:off x="2008910" y="1093317"/>
            <a:ext cx="7211878" cy="4226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6618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4581" t="11536" r="21359" b="26059"/>
          <a:stretch/>
        </p:blipFill>
        <p:spPr>
          <a:xfrm>
            <a:off x="1582248" y="651165"/>
            <a:ext cx="8185206" cy="5312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0684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6013" t="11535" r="20821" b="24467"/>
          <a:stretch/>
        </p:blipFill>
        <p:spPr>
          <a:xfrm>
            <a:off x="2458459" y="1122218"/>
            <a:ext cx="7142741" cy="483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162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4402" t="12172" r="21179" b="27651"/>
          <a:stretch/>
        </p:blipFill>
        <p:spPr>
          <a:xfrm>
            <a:off x="1774920" y="900545"/>
            <a:ext cx="7867844" cy="4891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6203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6013" t="11854" r="21716" b="30835"/>
          <a:stretch/>
        </p:blipFill>
        <p:spPr>
          <a:xfrm>
            <a:off x="1991977" y="955964"/>
            <a:ext cx="8038714" cy="4955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2799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4402" t="13127" r="21895" b="22875"/>
          <a:stretch/>
        </p:blipFill>
        <p:spPr>
          <a:xfrm>
            <a:off x="1790339" y="720436"/>
            <a:ext cx="7935552" cy="5316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0980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4043" t="11853" r="20642" b="25740"/>
          <a:stretch/>
        </p:blipFill>
        <p:spPr>
          <a:xfrm>
            <a:off x="1990251" y="1011382"/>
            <a:ext cx="7860331" cy="4985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2308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4043" t="12172" r="21000" b="27651"/>
          <a:stretch/>
        </p:blipFill>
        <p:spPr>
          <a:xfrm>
            <a:off x="1341545" y="665018"/>
            <a:ext cx="8606019" cy="5298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6760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2028" y="720436"/>
            <a:ext cx="10460501" cy="4128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1449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4402" t="11536" r="21179" b="29243"/>
          <a:stretch/>
        </p:blipFill>
        <p:spPr>
          <a:xfrm>
            <a:off x="1873046" y="955964"/>
            <a:ext cx="8240771" cy="5042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0214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3864" t="12172" r="21538" b="34019"/>
          <a:stretch/>
        </p:blipFill>
        <p:spPr>
          <a:xfrm>
            <a:off x="1047780" y="678872"/>
            <a:ext cx="9079893" cy="5031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6813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>Association class</a:t>
            </a:r>
            <a:br>
              <a:rPr lang="en-US" b="1" dirty="0" smtClean="0"/>
            </a:br>
            <a:r>
              <a:rPr lang="en-US" sz="3100" dirty="0" smtClean="0"/>
              <a:t>Association classes are used to identify information about an association. The information is placed in a class attached to the association that it describes by a dashed line.</a:t>
            </a:r>
            <a:br>
              <a:rPr lang="en-US" sz="3100" dirty="0" smtClean="0"/>
            </a:br>
            <a:endParaRPr lang="en-US" sz="31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4982" y="2126869"/>
            <a:ext cx="5507226" cy="3498075"/>
          </a:xfrm>
        </p:spPr>
      </p:pic>
    </p:spTree>
    <p:extLst>
      <p:ext uri="{BB962C8B-B14F-4D97-AF65-F5344CB8AC3E}">
        <p14:creationId xmlns:p14="http://schemas.microsoft.com/office/powerpoint/2010/main" val="3275693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3865" t="13686" r="21537" b="31470"/>
          <a:stretch/>
        </p:blipFill>
        <p:spPr>
          <a:xfrm>
            <a:off x="1004088" y="769257"/>
            <a:ext cx="8694093" cy="4909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0191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5297" t="11535" r="21537" b="33382"/>
          <a:stretch/>
        </p:blipFill>
        <p:spPr>
          <a:xfrm>
            <a:off x="2798618" y="1520549"/>
            <a:ext cx="6903569" cy="4021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8576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2791" t="11534" r="23506" b="23193"/>
          <a:stretch/>
        </p:blipFill>
        <p:spPr>
          <a:xfrm>
            <a:off x="1597661" y="692727"/>
            <a:ext cx="8336047" cy="5696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8508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4401" t="14401" r="24581" b="35929"/>
          <a:stretch/>
        </p:blipFill>
        <p:spPr>
          <a:xfrm>
            <a:off x="2563624" y="1108364"/>
            <a:ext cx="7897092" cy="4322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3571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3092" t="14719" r="21537" b="24148"/>
          <a:stretch/>
        </p:blipFill>
        <p:spPr>
          <a:xfrm>
            <a:off x="1915442" y="1163782"/>
            <a:ext cx="7533358" cy="4676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71099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3864" t="12173" r="20642" b="26058"/>
          <a:stretch/>
        </p:blipFill>
        <p:spPr>
          <a:xfrm>
            <a:off x="476339" y="429491"/>
            <a:ext cx="10551879" cy="6603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50094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3865" t="9306" r="21000" b="31153"/>
          <a:stretch/>
        </p:blipFill>
        <p:spPr>
          <a:xfrm>
            <a:off x="2293333" y="1149927"/>
            <a:ext cx="8152993" cy="4950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8234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55857" y="845127"/>
            <a:ext cx="8619416" cy="5094950"/>
          </a:xfrm>
          <a:prstGeom prst="rect">
            <a:avLst/>
          </a:prstGeom>
        </p:spPr>
      </p:pic>
      <p:sp>
        <p:nvSpPr>
          <p:cNvPr id="2" name="Rounded Rectangle 1"/>
          <p:cNvSpPr/>
          <p:nvPr/>
        </p:nvSpPr>
        <p:spPr>
          <a:xfrm>
            <a:off x="7730836" y="1880755"/>
            <a:ext cx="2514600" cy="122612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17049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4402" t="8670" r="20463" b="24467"/>
          <a:stretch/>
        </p:blipFill>
        <p:spPr>
          <a:xfrm>
            <a:off x="1620981" y="502543"/>
            <a:ext cx="8368145" cy="5705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0843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4402" t="11855" r="20821" b="27650"/>
          <a:stretch/>
        </p:blipFill>
        <p:spPr>
          <a:xfrm>
            <a:off x="1824717" y="1039090"/>
            <a:ext cx="7831902" cy="4862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9529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4938" t="11536" r="20642" b="25739"/>
          <a:stretch/>
        </p:blipFill>
        <p:spPr>
          <a:xfrm>
            <a:off x="2064327" y="971868"/>
            <a:ext cx="8769928" cy="5683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31388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3148" t="10898" r="22074" b="25422"/>
          <a:stretch/>
        </p:blipFill>
        <p:spPr>
          <a:xfrm>
            <a:off x="1940465" y="942109"/>
            <a:ext cx="8658261" cy="5658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1930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2970" t="11536" r="21000" b="29243"/>
          <a:stretch/>
        </p:blipFill>
        <p:spPr>
          <a:xfrm>
            <a:off x="1413164" y="360218"/>
            <a:ext cx="9442322" cy="5611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51642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3328" t="8988" r="20821" b="25422"/>
          <a:stretch/>
        </p:blipFill>
        <p:spPr>
          <a:xfrm>
            <a:off x="1814945" y="753119"/>
            <a:ext cx="8506691" cy="5616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47635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4402" t="11218" r="23327" b="34018"/>
          <a:stretch/>
        </p:blipFill>
        <p:spPr>
          <a:xfrm>
            <a:off x="2133601" y="942109"/>
            <a:ext cx="8091054" cy="4765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84156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4759" t="11535" r="21179" b="23511"/>
          <a:stretch/>
        </p:blipFill>
        <p:spPr>
          <a:xfrm>
            <a:off x="2542717" y="1246909"/>
            <a:ext cx="6989210" cy="4721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45560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3506" t="11217" r="24223" b="29243"/>
          <a:stretch/>
        </p:blipFill>
        <p:spPr>
          <a:xfrm>
            <a:off x="2314819" y="1205345"/>
            <a:ext cx="8131508" cy="5207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47807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4044" t="11854" r="22074" b="29561"/>
          <a:stretch/>
        </p:blipFill>
        <p:spPr>
          <a:xfrm>
            <a:off x="1381390" y="637309"/>
            <a:ext cx="8663156" cy="529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5836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84968" y="249382"/>
            <a:ext cx="8840973" cy="5430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46910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3148" t="11854" r="24043" b="27014"/>
          <a:stretch/>
        </p:blipFill>
        <p:spPr>
          <a:xfrm>
            <a:off x="2080709" y="1080655"/>
            <a:ext cx="8005400" cy="5210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96252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317664" y="155757"/>
            <a:ext cx="11252200" cy="3477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Qualified Association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Qualified associations provide the same functionality as indexes.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notation has a bit of a twist, so pay attention.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To indicate that a customer can look up an order using the order's </a:t>
            </a:r>
            <a:r>
              <a:rPr kumimoji="0" lang="en-US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ordernumber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attribute, the </a:t>
            </a:r>
            <a:r>
              <a:rPr kumimoji="0" lang="en-US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ordernumber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attribute name is placed in a rectangular box 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the Customer end of the association.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All the other association notation remains intact but is pushed out to the edge of the rectangle.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Also, because the qualifier is an attribute, it may include a data type. </a:t>
            </a: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3314" y="3633632"/>
            <a:ext cx="6018068" cy="3266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394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3781" y="124690"/>
            <a:ext cx="10963831" cy="5472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1796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52238" y="1746540"/>
            <a:ext cx="8674556" cy="3255746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6733309" y="2150918"/>
            <a:ext cx="852055" cy="1454727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0769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33744" y="289755"/>
            <a:ext cx="6831784" cy="280186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5164" y="3297382"/>
            <a:ext cx="6441497" cy="3241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5187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74618" y="365125"/>
            <a:ext cx="8908473" cy="221182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9928" y="2812473"/>
            <a:ext cx="9281062" cy="3214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7040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</TotalTime>
  <Words>99</Words>
  <Application>Microsoft Office PowerPoint</Application>
  <PresentationFormat>Widescreen</PresentationFormat>
  <Paragraphs>10</Paragraphs>
  <Slides>51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6" baseType="lpstr">
      <vt:lpstr>Arial Unicode MS</vt:lpstr>
      <vt:lpstr>Arial</vt:lpstr>
      <vt:lpstr>Calibri</vt:lpstr>
      <vt:lpstr>Calibri Light</vt:lpstr>
      <vt:lpstr>Office Theme</vt:lpstr>
      <vt:lpstr>PowerPoint Presentation</vt:lpstr>
      <vt:lpstr>For a class Students Ram, 20012016,1st yr, CSE Siva, 200113017, 2nd yr, EEE  Class Student abstracts, name, reg no, year, and dept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Association class Association classes are used to identify information about an association. The information is placed in a class attached to the association that it describes by a dashed line.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Lenova</dc:creator>
  <cp:lastModifiedBy>localadmin</cp:lastModifiedBy>
  <cp:revision>21</cp:revision>
  <dcterms:created xsi:type="dcterms:W3CDTF">2020-08-31T11:53:03Z</dcterms:created>
  <dcterms:modified xsi:type="dcterms:W3CDTF">2022-09-07T05:30:40Z</dcterms:modified>
</cp:coreProperties>
</file>